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0DCA40-52BD-4950-B50E-F3DB1715CEBC}">
          <p14:sldIdLst>
            <p14:sldId id="256"/>
          </p14:sldIdLst>
        </p14:section>
        <p14:section name="Untitled Section" id="{431648EC-589E-446D-9C53-EE27C443E17D}">
          <p14:sldIdLst/>
        </p14:section>
        <p14:section name="Untitled Section" id="{E0190B97-85F0-4FCE-878B-D9CCA13A8C7B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417" autoAdjust="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4F9-4911-48E5-A838-F358AE2C5FDF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3C7AC-905F-4E32-B9DF-C71B71127E7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358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C7AC-905F-4E32-B9DF-C71B71127E7D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348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A2DA-1569-4469-BA61-454525117DB4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EED3-0C08-4768-B333-7903209A7C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443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A2DA-1569-4469-BA61-454525117DB4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EED3-0C08-4768-B333-7903209A7C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2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A2DA-1569-4469-BA61-454525117DB4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EED3-0C08-4768-B333-7903209A7C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146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A2DA-1569-4469-BA61-454525117DB4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EED3-0C08-4768-B333-7903209A7C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247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A2DA-1569-4469-BA61-454525117DB4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EED3-0C08-4768-B333-7903209A7C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810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A2DA-1569-4469-BA61-454525117DB4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EED3-0C08-4768-B333-7903209A7C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861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A2DA-1569-4469-BA61-454525117DB4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EED3-0C08-4768-B333-7903209A7C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012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A2DA-1569-4469-BA61-454525117DB4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EED3-0C08-4768-B333-7903209A7C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365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A2DA-1569-4469-BA61-454525117DB4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EED3-0C08-4768-B333-7903209A7C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217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A2DA-1569-4469-BA61-454525117DB4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EED3-0C08-4768-B333-7903209A7C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65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A2DA-1569-4469-BA61-454525117DB4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EED3-0C08-4768-B333-7903209A7C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074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5A2DA-1569-4469-BA61-454525117DB4}" type="datetimeFigureOut">
              <a:rPr lang="bg-BG" smtClean="0"/>
              <a:t>17.4.2020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0EED3-0C08-4768-B333-7903209A7C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353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/>
              <a:t>Хотелска стая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4400" dirty="0" smtClean="0"/>
              <a:t>Видове хотелски стаи</a:t>
            </a:r>
          </a:p>
          <a:p>
            <a:r>
              <a:rPr lang="bg-BG" sz="4400" dirty="0" smtClean="0"/>
              <a:t>Изготвил: Албена Попова</a:t>
            </a:r>
            <a:endParaRPr lang="en-US" sz="4400" dirty="0" smtClean="0"/>
          </a:p>
          <a:p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78651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dirty="0" smtClean="0"/>
              <a:t>         Апартаменти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dirty="0" smtClean="0"/>
              <a:t>Апартамент с една спалня</a:t>
            </a:r>
          </a:p>
          <a:p>
            <a:r>
              <a:rPr lang="bg-BG" dirty="0" smtClean="0"/>
              <a:t>Апартамент с две спални</a:t>
            </a:r>
          </a:p>
          <a:p>
            <a:r>
              <a:rPr lang="bg-BG" dirty="0" smtClean="0"/>
              <a:t>Мезонет –</a:t>
            </a:r>
            <a:r>
              <a:rPr lang="en-US" dirty="0" smtClean="0"/>
              <a:t> </a:t>
            </a:r>
            <a:r>
              <a:rPr lang="bg-BG" dirty="0" smtClean="0"/>
              <a:t>Апартамент на две нива, с вътрешни стълби. На първото ниво е хола. И на двете нива има санитарни възли 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024335" cy="4713387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g-BG" sz="1600" dirty="0" smtClean="0"/>
              <a:t>   Апартаментите представляват хотелски стаи с по-голяма площ.   Помещенията в апартамента могат да бъдат  отделени   едно от друго с декоративни преградни стени, които обикновено са подвижни.           В хотели с категория четири звезди и пет звезди съставляват около петдесет процента от общия брой на стаите в хотела.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47901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48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273050"/>
            <a:ext cx="8291264" cy="5853113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dirty="0" smtClean="0"/>
              <a:t>Екзекютив – Голям апартамент с хол, кабинет и спалня. Има отделни санитарни възли към хола и спалнята</a:t>
            </a:r>
          </a:p>
          <a:p>
            <a:r>
              <a:rPr lang="bg-BG" dirty="0" smtClean="0"/>
              <a:t>Джуниър суит – По-малък по площ апартамент, с плъзгаща се стена между хола и спалнята</a:t>
            </a:r>
            <a:r>
              <a:rPr lang="en-US" dirty="0" smtClean="0"/>
              <a:t> </a:t>
            </a:r>
          </a:p>
          <a:p>
            <a:r>
              <a:rPr lang="bg-BG" dirty="0" smtClean="0"/>
              <a:t>Корнер – Ъглов апартамент. Среден по големина, с допълнително обзавеждане и малък кабинет.</a:t>
            </a:r>
            <a:endParaRPr lang="bg-B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6080444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bg-BG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0035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3050"/>
            <a:ext cx="8219256" cy="5853113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dirty="0" smtClean="0"/>
              <a:t>Президентски  - Апартамент с много комфортно и скъпо обзавеждане. Разполага с повече помещения. Има хол, трапезария, кухненски бокс, кабинет, спалня и санитарен възел. За охраната има отделни стая и санитарен възел. </a:t>
            </a:r>
          </a:p>
          <a:p>
            <a:endParaRPr lang="bg-BG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80444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4876800" cy="304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424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3050"/>
            <a:ext cx="8219256" cy="5853113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   </a:t>
            </a:r>
            <a:r>
              <a:rPr lang="bg-BG" sz="2400" dirty="0" smtClean="0"/>
              <a:t>Номерацията на хотелските стаи се формира според броя на етажите и броя на стаите на всеки етаж.</a:t>
            </a:r>
          </a:p>
          <a:p>
            <a:pPr marL="0" indent="0">
              <a:buNone/>
            </a:pPr>
            <a:r>
              <a:rPr lang="bg-BG" sz="2400" dirty="0"/>
              <a:t> </a:t>
            </a:r>
            <a:r>
              <a:rPr lang="bg-BG" sz="2400" dirty="0" smtClean="0"/>
              <a:t>   Настаняването в хотелска стая се извършва от 14.00 часа. Настаняването в хотела се нарича се още </a:t>
            </a:r>
            <a:r>
              <a:rPr lang="en-US" sz="2400" dirty="0" smtClean="0"/>
              <a:t>“Check-in”. </a:t>
            </a:r>
            <a:r>
              <a:rPr lang="bg-BG" sz="2400" dirty="0" smtClean="0"/>
              <a:t> </a:t>
            </a:r>
          </a:p>
          <a:p>
            <a:pPr marL="0" indent="0">
              <a:buNone/>
            </a:pPr>
            <a:r>
              <a:rPr lang="bg-BG" sz="2400" dirty="0"/>
              <a:t> </a:t>
            </a:r>
            <a:r>
              <a:rPr lang="bg-BG" sz="2400" dirty="0" smtClean="0"/>
              <a:t>    Хотелската стая се освобождава от госта до 12.00 часа. Ако стаята се ползва до 16.00 часа се доплащат 50 % от стойността на стаята, а ако се ползва до 19.00 часа – 70 % от стойността. Напускането на хотела се нарича още</a:t>
            </a:r>
            <a:r>
              <a:rPr lang="en-US" sz="2400" dirty="0" smtClean="0"/>
              <a:t>“Check-out”. </a:t>
            </a:r>
            <a:endParaRPr lang="bg-BG" sz="2400" dirty="0" smtClean="0"/>
          </a:p>
          <a:p>
            <a:pPr marL="0" indent="0">
              <a:buNone/>
            </a:pPr>
            <a:endParaRPr lang="bg-BG" sz="2400" dirty="0" smtClean="0"/>
          </a:p>
          <a:p>
            <a:pPr marL="0" indent="0">
              <a:buNone/>
            </a:pPr>
            <a:r>
              <a:rPr lang="bg-BG" sz="2400" dirty="0" smtClean="0"/>
              <a:t>    Горепосочените условия могат да бъдат променени по преценка на хотела !  </a:t>
            </a:r>
            <a:endParaRPr lang="bg-BG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80444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6047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53113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 algn="ctr">
              <a:buNone/>
            </a:pPr>
            <a:r>
              <a:rPr lang="bg-BG" sz="4000" dirty="0" smtClean="0"/>
              <a:t>Благодаря за вниманието !</a:t>
            </a:r>
          </a:p>
          <a:p>
            <a:pPr marL="0" indent="0" algn="ctr">
              <a:buNone/>
            </a:pPr>
            <a:endParaRPr lang="bg-BG" sz="4000" dirty="0"/>
          </a:p>
          <a:p>
            <a:pPr marL="0" indent="0" algn="ctr">
              <a:buNone/>
            </a:pPr>
            <a:r>
              <a:rPr lang="bg-BG" dirty="0" smtClean="0"/>
              <a:t>Изготвил: Албена  Попова </a:t>
            </a:r>
            <a:r>
              <a:rPr lang="bg-BG" sz="4000" dirty="0" smtClean="0"/>
              <a:t> </a:t>
            </a:r>
            <a:endParaRPr lang="bg-BG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80444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567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bg-BG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bg-BG" dirty="0" smtClean="0"/>
              <a:t>   Хотелската стая е най-важната част от блока за настаняване и от зоната за пребиваване във всеки хотел. Тя е мястото, където се реализира основната дейност на хотела, т.е. нощувката и </a:t>
            </a:r>
            <a:r>
              <a:rPr lang="bg-BG" dirty="0"/>
              <a:t>п</a:t>
            </a:r>
            <a:r>
              <a:rPr lang="bg-BG" dirty="0" smtClean="0"/>
              <a:t>редлага условия, отговарящи на вида и категорията на хотела.</a:t>
            </a:r>
            <a:r>
              <a:rPr lang="ru-RU" dirty="0"/>
              <a:t> </a:t>
            </a:r>
            <a:r>
              <a:rPr lang="ru-RU" dirty="0" smtClean="0"/>
              <a:t>Удобствата, уюта, атмосферата и хигиената на хотелската стая до голяма степен определят мнението на клиента за качеството на хотелиерския продукт.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0290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g-BG" sz="2800" dirty="0" smtClean="0"/>
              <a:t>Видове хотелски стаи</a:t>
            </a:r>
            <a:endParaRPr lang="bg-BG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bg-BG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2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sz="1600" dirty="0" smtClean="0"/>
              <a:t>- </a:t>
            </a:r>
            <a:r>
              <a:rPr lang="bg-BG" sz="1600" dirty="0" smtClean="0"/>
              <a:t>Единична стая / </a:t>
            </a:r>
            <a:r>
              <a:rPr lang="en-US" sz="1600" dirty="0" smtClean="0"/>
              <a:t>Single room</a:t>
            </a:r>
            <a:r>
              <a:rPr lang="bg-BG" sz="1600" dirty="0" smtClean="0"/>
              <a:t> /</a:t>
            </a:r>
          </a:p>
          <a:p>
            <a:r>
              <a:rPr lang="bg-BG" sz="1600" dirty="0" smtClean="0"/>
              <a:t>Това е хотелска стая  за един човек с единично легло.  Площта и обзавеждането зависят от вида и категорията на хотела.</a:t>
            </a:r>
          </a:p>
          <a:p>
            <a:r>
              <a:rPr lang="bg-BG" sz="1600" dirty="0" smtClean="0"/>
              <a:t>В последните години  се наблюдава спад  на дела на  единичните стаи в хотелиерската индустрия.  </a:t>
            </a:r>
          </a:p>
          <a:p>
            <a:r>
              <a:rPr lang="bg-BG" sz="1600" dirty="0" smtClean="0"/>
              <a:t>Маркетинговите проучвания сочат, че за хотелиерите е по – рентабилно  да предлагат двойни стаи за индивидуални туристи на преференциални цени.  </a:t>
            </a:r>
          </a:p>
          <a:p>
            <a:r>
              <a:rPr lang="en-US" sz="1600" dirty="0" smtClean="0"/>
              <a:t> </a:t>
            </a:r>
            <a:endParaRPr lang="bg-BG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5112567" cy="57606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63508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720080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bg-BG" dirty="0" smtClean="0"/>
              <a:t>Видове хотелски стаи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dirty="0" smtClean="0"/>
              <a:t> - </a:t>
            </a:r>
            <a:r>
              <a:rPr lang="bg-BG" sz="1600" dirty="0" smtClean="0"/>
              <a:t>Двойна стая  /</a:t>
            </a:r>
            <a:r>
              <a:rPr lang="en-US" sz="1600" dirty="0" smtClean="0"/>
              <a:t>Twin room /</a:t>
            </a:r>
            <a:r>
              <a:rPr lang="bg-BG" sz="1600" dirty="0" smtClean="0"/>
              <a:t> ;</a:t>
            </a:r>
            <a:r>
              <a:rPr lang="en-US" sz="1600" dirty="0" smtClean="0"/>
              <a:t> </a:t>
            </a:r>
          </a:p>
          <a:p>
            <a:r>
              <a:rPr lang="bg-BG" sz="1600" dirty="0" smtClean="0"/>
              <a:t>  / </a:t>
            </a:r>
            <a:r>
              <a:rPr lang="en-US" sz="1600" dirty="0" smtClean="0"/>
              <a:t>Double room /</a:t>
            </a:r>
            <a:endParaRPr lang="bg-BG" sz="1600" dirty="0" smtClean="0"/>
          </a:p>
          <a:p>
            <a:r>
              <a:rPr lang="bg-BG" sz="1600" dirty="0" smtClean="0"/>
              <a:t>Двойната хотелска стая е най – рентабилната стая в световната хотелиерска индустрия.  Предназначена е за пребиваване на двама човека.</a:t>
            </a:r>
            <a:endParaRPr lang="bg-BG" sz="1600" dirty="0"/>
          </a:p>
          <a:p>
            <a:r>
              <a:rPr lang="bg-BG" sz="1600" dirty="0" smtClean="0"/>
              <a:t>Тя може да бъде с две единични или две двойни легла и тогава се нарича </a:t>
            </a:r>
            <a:r>
              <a:rPr lang="en-US" sz="1600" dirty="0" smtClean="0"/>
              <a:t>Twin room</a:t>
            </a:r>
            <a:r>
              <a:rPr lang="bg-BG" sz="1600" dirty="0" smtClean="0"/>
              <a:t> . Този тип стая може лесно да се превърне в тройна стая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525658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31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588"/>
            <a:ext cx="3008313" cy="998172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bg-BG" dirty="0" smtClean="0"/>
              <a:t>Видове хотелски стаи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6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25159"/>
            <a:ext cx="3008313" cy="4701004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g-BG" sz="1600" dirty="0" smtClean="0"/>
              <a:t> - Двойна стая / </a:t>
            </a:r>
            <a:r>
              <a:rPr lang="en-US" sz="1600" dirty="0" smtClean="0"/>
              <a:t>Double room / </a:t>
            </a:r>
          </a:p>
          <a:p>
            <a:r>
              <a:rPr lang="bg-BG" sz="1600" dirty="0" smtClean="0"/>
              <a:t>Това е хотелска стая с едно голямо двойно легло. Удобна е за настаняване на семейства. В този тип стаи няма практика да   се настаняват туристи от мъжки пол.</a:t>
            </a:r>
          </a:p>
          <a:p>
            <a:r>
              <a:rPr lang="bg-BG" sz="1600" dirty="0" smtClean="0"/>
              <a:t>Лесно се настаняват семейства с малки деца, като в близост до леглото се постави кошарка или друго подходящо за дете легло.</a:t>
            </a:r>
            <a:endParaRPr lang="en-US" sz="1600" dirty="0" smtClean="0"/>
          </a:p>
          <a:p>
            <a:r>
              <a:rPr lang="en-US" sz="1600" dirty="0" smtClean="0"/>
              <a:t>Twin for sole use – </a:t>
            </a:r>
            <a:r>
              <a:rPr lang="bg-BG" sz="1600" dirty="0" smtClean="0"/>
              <a:t>цена на двойна стая, в която ще нощува само един човек. </a:t>
            </a:r>
          </a:p>
          <a:p>
            <a:r>
              <a:rPr lang="bg-BG" sz="1600" dirty="0" smtClean="0"/>
              <a:t> </a:t>
            </a:r>
            <a:endParaRPr lang="bg-BG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56166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49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dirty="0" smtClean="0"/>
              <a:t>Видове хотелски стаи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dirty="0" smtClean="0"/>
              <a:t> </a:t>
            </a:r>
            <a:r>
              <a:rPr lang="bg-BG" sz="1600" dirty="0" smtClean="0"/>
              <a:t>- Тройна стая / </a:t>
            </a:r>
            <a:r>
              <a:rPr lang="en-US" sz="1600" dirty="0" smtClean="0"/>
              <a:t>Triple room / </a:t>
            </a:r>
          </a:p>
          <a:p>
            <a:r>
              <a:rPr lang="bg-BG" sz="1600" dirty="0" smtClean="0"/>
              <a:t>Това е хотелска стая с три легла или с две легла и диван.  Диванът е разтегателен.</a:t>
            </a:r>
          </a:p>
          <a:p>
            <a:r>
              <a:rPr lang="bg-BG" sz="1600" dirty="0" smtClean="0"/>
              <a:t>В хотелиерството не са типични стаите с три или повече легла и се срещат рядко.  </a:t>
            </a:r>
            <a:endParaRPr lang="bg-BG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9"/>
            <a:ext cx="51125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3"/>
            <a:ext cx="51125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22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bg-BG" dirty="0" smtClean="0"/>
              <a:t>Видове хотелски стаи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bg-BG" sz="1600" dirty="0" smtClean="0"/>
              <a:t>Студио</a:t>
            </a:r>
          </a:p>
          <a:p>
            <a:r>
              <a:rPr lang="bg-BG" sz="1600" dirty="0" smtClean="0"/>
              <a:t>   Това е хотелска стая с две големи  легла и с по-голяма площ от стандартната двойна стая. Разполага с кухненски бокс и кът за хранене. Кътът за хранене може да бъде отделен с декоративна стена от зоната за спане.</a:t>
            </a:r>
            <a:endParaRPr lang="bg-BG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525658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99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120680"/>
          </a:xfr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bg-BG" dirty="0" smtClean="0"/>
              <a:t>Съществуват още:</a:t>
            </a:r>
            <a:br>
              <a:rPr lang="bg-BG" dirty="0" smtClean="0"/>
            </a:br>
            <a:r>
              <a:rPr lang="bg-BG" dirty="0" smtClean="0"/>
              <a:t>- </a:t>
            </a:r>
            <a:r>
              <a:rPr lang="en-US" dirty="0" smtClean="0"/>
              <a:t>Disabled room – </a:t>
            </a:r>
            <a:r>
              <a:rPr lang="bg-BG" dirty="0" smtClean="0"/>
              <a:t>Хотелска стая за хора с увреждания / стаи с по-широки врати и оборудвани с допълнителни съоръжения/ .</a:t>
            </a:r>
            <a:br>
              <a:rPr lang="bg-BG" dirty="0" smtClean="0"/>
            </a:br>
            <a:r>
              <a:rPr lang="bg-BG" dirty="0" smtClean="0"/>
              <a:t>-</a:t>
            </a:r>
            <a:r>
              <a:rPr lang="en-US" dirty="0" smtClean="0"/>
              <a:t>Garden side room – </a:t>
            </a:r>
            <a:r>
              <a:rPr lang="bg-BG" dirty="0" smtClean="0"/>
              <a:t>Хотелска стая, имаща пряк достъп до двора на хотела</a:t>
            </a:r>
            <a:br>
              <a:rPr lang="bg-BG" dirty="0" smtClean="0"/>
            </a:br>
            <a:r>
              <a:rPr lang="bg-BG" dirty="0" smtClean="0"/>
              <a:t>- </a:t>
            </a:r>
            <a:r>
              <a:rPr lang="en-US" dirty="0" smtClean="0"/>
              <a:t>Garden view room – </a:t>
            </a:r>
            <a:r>
              <a:rPr lang="bg-BG" dirty="0" smtClean="0"/>
              <a:t>Хотелска стая с изглед към двора на хотела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9731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dirty="0" smtClean="0"/>
              <a:t>- </a:t>
            </a:r>
            <a:r>
              <a:rPr lang="en-US" dirty="0" smtClean="0"/>
              <a:t>King room – </a:t>
            </a:r>
            <a:r>
              <a:rPr lang="bg-BG" dirty="0" smtClean="0"/>
              <a:t>Хотелска стая с много голямо легло</a:t>
            </a:r>
            <a:br>
              <a:rPr lang="bg-BG" dirty="0" smtClean="0"/>
            </a:br>
            <a:r>
              <a:rPr lang="bg-BG" dirty="0" smtClean="0"/>
              <a:t>- </a:t>
            </a:r>
            <a:r>
              <a:rPr lang="en-US" dirty="0" smtClean="0"/>
              <a:t>Suite – </a:t>
            </a:r>
            <a:r>
              <a:rPr lang="bg-BG" dirty="0" smtClean="0"/>
              <a:t>Хотелска стая или апартамент, които имат хол и кухня</a:t>
            </a:r>
            <a:br>
              <a:rPr lang="bg-BG" dirty="0" smtClean="0"/>
            </a:br>
            <a:r>
              <a:rPr lang="bg-BG" dirty="0" smtClean="0"/>
              <a:t>- </a:t>
            </a:r>
            <a:r>
              <a:rPr lang="en-US" dirty="0" smtClean="0"/>
              <a:t>Superior – </a:t>
            </a:r>
            <a:r>
              <a:rPr lang="bg-BG" dirty="0" smtClean="0"/>
              <a:t>Хотелска стая с по-голям размер от стандартната и с  по-луксозно обзавеждане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23116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688</Words>
  <Application>Microsoft Office PowerPoint</Application>
  <PresentationFormat>On-screen Show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Хотелска стая</vt:lpstr>
      <vt:lpstr>PowerPoint Presentation</vt:lpstr>
      <vt:lpstr>Видове хотелски стаи</vt:lpstr>
      <vt:lpstr>Видове хотелски стаи</vt:lpstr>
      <vt:lpstr>Видове хотелски стаи</vt:lpstr>
      <vt:lpstr>Видове хотелски стаи</vt:lpstr>
      <vt:lpstr>Видове хотелски стаи</vt:lpstr>
      <vt:lpstr>Съществуват още: - Disabled room – Хотелска стая за хора с увреждания / стаи с по-широки врати и оборудвани с допълнителни съоръжения/ . -Garden side room – Хотелска стая, имаща пряк достъп до двора на хотела - Garden view room – Хотелска стая с изглед към двора на хотела</vt:lpstr>
      <vt:lpstr>- King room – Хотелска стая с много голямо легло - Suite – Хотелска стая или апартамент, които имат хол и кухня - Superior – Хотелска стая с по-голям размер от стандартната и с  по-луксозно обзавеждане</vt:lpstr>
      <vt:lpstr>         Апартаменти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Хотелска стая</dc:title>
  <dc:creator>PC</dc:creator>
  <cp:lastModifiedBy>PC</cp:lastModifiedBy>
  <cp:revision>76</cp:revision>
  <dcterms:created xsi:type="dcterms:W3CDTF">2020-04-06T09:28:54Z</dcterms:created>
  <dcterms:modified xsi:type="dcterms:W3CDTF">2020-04-17T14:01:18Z</dcterms:modified>
</cp:coreProperties>
</file>