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A0AE5-EA3B-4C5F-9DD3-5B49F55D5675}">
          <p14:sldIdLst>
            <p14:sldId id="256"/>
            <p14:sldId id="257"/>
          </p14:sldIdLst>
        </p14:section>
        <p14:section name="Untitled Section" id="{4EE9B013-06F0-4833-9A59-0B7F923F51FA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D85E"/>
    <a:srgbClr val="DC2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339A0-8526-4A48-901D-113446D2B796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2DDBF-86EA-466E-AB3B-49DD7625072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852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2DDBF-86EA-466E-AB3B-49DD7625072B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10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1559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547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55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963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933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208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097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243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09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99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C751-9BEB-472E-8CB2-9BCA6D061D3C}" type="datetimeFigureOut">
              <a:rPr lang="bg-BG" smtClean="0"/>
              <a:t>20.4.2020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7C9F-A30D-4D56-9682-1527CA22567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34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504056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g-BG" dirty="0" smtClean="0"/>
              <a:t>Подготовка за работа </a:t>
            </a:r>
            <a:br>
              <a:rPr lang="bg-BG" dirty="0" smtClean="0"/>
            </a:br>
            <a:r>
              <a:rPr lang="bg-BG" dirty="0" smtClean="0"/>
              <a:t>на камериерския състав</a:t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Изготвил: Албена  Попова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092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g-BG" dirty="0" smtClean="0"/>
              <a:t>Иновации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53955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 algn="just">
              <a:buNone/>
            </a:pPr>
            <a:r>
              <a:rPr lang="bg-BG" dirty="0" smtClean="0"/>
              <a:t>    </a:t>
            </a:r>
            <a:r>
              <a:rPr lang="bg-BG" sz="2400" dirty="0" smtClean="0"/>
              <a:t>Тя се казва Руми и е единствения робот-камериерка  в Европа. Намира се в София, в хотел „Бест Уестърн Премиер Летище София“. Говори три езика, придружава гостите до стаята и носи поръчките на румсървис. А ако имате рожден ден, ще ви поздрави с песен. Идва от Китай и е изключително популярна в Азия.</a:t>
            </a:r>
          </a:p>
          <a:p>
            <a:pPr marL="0" indent="0" algn="just">
              <a:buNone/>
            </a:pPr>
            <a:r>
              <a:rPr lang="bg-BG" sz="2400" dirty="0"/>
              <a:t> </a:t>
            </a:r>
            <a:r>
              <a:rPr lang="bg-BG" sz="2400" dirty="0" smtClean="0"/>
              <a:t>   Очаква се подобни иновации значително да облекчат работата на камериерския персонал.</a:t>
            </a:r>
            <a:r>
              <a:rPr lang="bg-BG" sz="2400" dirty="0" smtClean="0"/>
              <a:t> </a:t>
            </a:r>
          </a:p>
          <a:p>
            <a:pPr marL="0" indent="0">
              <a:buNone/>
            </a:pPr>
            <a:r>
              <a:rPr lang="bg-BG" sz="2400" dirty="0"/>
              <a:t> </a:t>
            </a:r>
            <a:r>
              <a:rPr lang="bg-BG" sz="2400" dirty="0" smtClean="0"/>
              <a:t>  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40946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g-BG" dirty="0" smtClean="0"/>
              <a:t>Иновации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48072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g-BG" sz="2800" dirty="0" smtClean="0"/>
              <a:t>Робот-камериерка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         кам</a:t>
            </a: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4785"/>
            <a:ext cx="4041775" cy="648072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g-BG" sz="2800" dirty="0" smtClean="0"/>
              <a:t>Робот-камериерка</a:t>
            </a:r>
            <a:endParaRPr lang="bg-BG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                   кам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744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74332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3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439064"/>
            <a:ext cx="8229600" cy="45719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r>
              <a:rPr lang="bg-BG" sz="4400" dirty="0" smtClean="0"/>
              <a:t>Благодаря  за  вниманието !</a:t>
            </a:r>
          </a:p>
          <a:p>
            <a:pPr marL="0" indent="0" algn="ctr">
              <a:buNone/>
            </a:pPr>
            <a:endParaRPr lang="bg-BG" sz="4400" dirty="0"/>
          </a:p>
          <a:p>
            <a:pPr marL="0" indent="0" algn="ctr">
              <a:buNone/>
            </a:pPr>
            <a:r>
              <a:rPr lang="bg-BG" sz="3600" dirty="0" smtClean="0"/>
              <a:t>Изготвил: Албена  Попова </a:t>
            </a:r>
            <a:r>
              <a:rPr lang="bg-BG" sz="4400" dirty="0" smtClean="0"/>
              <a:t> </a:t>
            </a:r>
          </a:p>
          <a:p>
            <a:pPr marL="0" indent="0" algn="ctr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034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340769"/>
            <a:ext cx="72008" cy="72008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264696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bg-BG" dirty="0" smtClean="0"/>
              <a:t>Отдел „Хотелско домакинство“ или наричан още  „Хаускипинг“</a:t>
            </a:r>
            <a:r>
              <a:rPr lang="en-US" dirty="0" smtClean="0"/>
              <a:t> / Housekeeping /</a:t>
            </a:r>
            <a:r>
              <a:rPr lang="bg-BG" dirty="0" smtClean="0"/>
              <a:t> е сред най-важните отдели във всеки хотел. Просто защото първото нещо, което забелязва туриста, е чистотата – на паркинга, около хотела,</a:t>
            </a:r>
            <a:r>
              <a:rPr lang="en-US" dirty="0" smtClean="0"/>
              <a:t> </a:t>
            </a:r>
            <a:r>
              <a:rPr lang="bg-BG" dirty="0" smtClean="0"/>
              <a:t>на фоайето,</a:t>
            </a:r>
            <a:r>
              <a:rPr lang="en-US" dirty="0" smtClean="0"/>
              <a:t> </a:t>
            </a:r>
            <a:r>
              <a:rPr lang="bg-BG" dirty="0" smtClean="0"/>
              <a:t>на стаята,на заведенията, край басейна.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bg-BG" dirty="0" smtClean="0"/>
              <a:t>И ако за някои неща е склонен да прояви разбиране и направи компромис, хигиената в хотела не е сред тях</a:t>
            </a:r>
            <a:r>
              <a:rPr lang="en-US" dirty="0" smtClean="0"/>
              <a:t>!</a:t>
            </a:r>
            <a:r>
              <a:rPr lang="bg-BG" dirty="0" smtClean="0"/>
              <a:t> 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444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63567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g-BG" sz="4000" dirty="0" smtClean="0"/>
              <a:t>Подготовка за работа</a:t>
            </a:r>
            <a:endParaRPr lang="bg-BG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5184575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  </a:t>
            </a:r>
            <a:r>
              <a:rPr lang="ru-RU" sz="2400" dirty="0" smtClean="0"/>
              <a:t>Камериерският състав е част от персонала на хотелско домакинство. При нас в България е съставен предимно от жени, но в страни като Турция например в хаускипинг работят най-вече мъже. Подготовката за работа е следната: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algn="just"/>
            <a:r>
              <a:rPr lang="ru-RU" sz="2400" dirty="0" smtClean="0"/>
              <a:t>Камериерският състав се явява на работното си място поне 15-20 минути по-рано</a:t>
            </a:r>
            <a:r>
              <a:rPr lang="ru-RU" sz="2400" dirty="0"/>
              <a:t>;</a:t>
            </a:r>
            <a:endParaRPr lang="ru-RU" sz="2400" dirty="0" smtClean="0"/>
          </a:p>
          <a:p>
            <a:pPr algn="just"/>
            <a:r>
              <a:rPr lang="ru-RU" sz="2400" dirty="0" smtClean="0"/>
              <a:t>В камериерския офис подготвя прическата си, може да сложи лек грим;</a:t>
            </a:r>
          </a:p>
          <a:p>
            <a:pPr algn="just"/>
            <a:r>
              <a:rPr lang="ru-RU" sz="2400" dirty="0" smtClean="0"/>
              <a:t>Не се препоръчват бижута освен венчална халка;</a:t>
            </a:r>
          </a:p>
          <a:p>
            <a:pPr algn="just"/>
            <a:r>
              <a:rPr lang="ru-RU" sz="2400" dirty="0" smtClean="0"/>
              <a:t>Облича униформеното облекло; </a:t>
            </a:r>
          </a:p>
          <a:p>
            <a:pPr algn="just"/>
            <a:r>
              <a:rPr lang="ru-RU" sz="2400" dirty="0" smtClean="0"/>
              <a:t>Слага бадж;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2468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bg-BG" dirty="0" smtClean="0"/>
              <a:t>Камериерско униформено облекло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dirty="0" smtClean="0"/>
              <a:t>Видове униформи</a:t>
            </a:r>
          </a:p>
          <a:p>
            <a:pPr marL="0" indent="0" algn="ctr">
              <a:buNone/>
            </a:pPr>
            <a:endParaRPr lang="bg-BG" sz="2000" dirty="0" smtClean="0"/>
          </a:p>
          <a:p>
            <a:pPr marL="0" indent="0" algn="ctr">
              <a:buNone/>
            </a:pPr>
            <a:r>
              <a:rPr lang="bg-BG" sz="2000" dirty="0" smtClean="0"/>
              <a:t> </a:t>
            </a:r>
            <a:endParaRPr lang="bg-BG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dirty="0" smtClean="0"/>
              <a:t>Видове униформи</a:t>
            </a:r>
          </a:p>
          <a:p>
            <a:pPr marL="0" indent="0" algn="ctr">
              <a:buNone/>
            </a:pPr>
            <a:endParaRPr lang="bg-BG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378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378075" cy="18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83625"/>
            <a:ext cx="2143125" cy="198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https://medicalstore.bg/userfiles/categoryimages/image_865805f077e0016ee5c8c65d3ed53a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6" descr="https://medicalstore.bg/userfiles/categoryimages/image_865805f077e0016ee5c8c65d3ed53a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149080"/>
            <a:ext cx="2143125" cy="187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8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219256" cy="792089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g-BG" sz="3600" dirty="0" smtClean="0"/>
              <a:t>Униформено облекло с бадж</a:t>
            </a:r>
            <a:endParaRPr lang="bg-BG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40188" cy="459936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уни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r>
              <a:rPr lang="bg-BG" dirty="0" smtClean="0"/>
              <a:t>уни</a:t>
            </a:r>
            <a:endParaRPr lang="bg-BG" dirty="0"/>
          </a:p>
        </p:txBody>
      </p:sp>
      <p:pic>
        <p:nvPicPr>
          <p:cNvPr id="1026" name="Picture 2" descr="Barin :: Category :: Бадж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Баджо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Модата налага своите правила и за работното облекло | атели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03" y="3573016"/>
            <a:ext cx="207585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0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g-BG" sz="4000" dirty="0" smtClean="0"/>
              <a:t>Подготовка за работа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ru-RU" sz="2400" dirty="0"/>
              <a:t>Отива в офиса на мениджър </a:t>
            </a:r>
            <a:r>
              <a:rPr lang="en-US" sz="2400" dirty="0"/>
              <a:t>H</a:t>
            </a:r>
            <a:r>
              <a:rPr lang="en-US" sz="2400" dirty="0" smtClean="0"/>
              <a:t>ousekeeping</a:t>
            </a:r>
            <a:r>
              <a:rPr lang="bg-BG" sz="2400" dirty="0" smtClean="0"/>
              <a:t>;</a:t>
            </a:r>
          </a:p>
          <a:p>
            <a:pPr algn="just"/>
            <a:r>
              <a:rPr lang="bg-BG" sz="2400" dirty="0" smtClean="0"/>
              <a:t>В кратък делови брифинг се прави инструктаж за деня. Камериерката получава сведение за броя, местоположението и състоянието на стаите, които трябва да почиства по време на смяната си /свободни и освобождаващи се/ и за туристите /пристигащи навреме, рано или късно пристигащи/. Броят стаи за деня варира от 10 до 15 според категорията и статуса на хотела. </a:t>
            </a:r>
            <a:r>
              <a:rPr lang="ru-RU" sz="2400" dirty="0"/>
              <a:t>Номерацията на хотелските стаи се формира според броя на етажите и броя на стаите на всеки </a:t>
            </a:r>
            <a:r>
              <a:rPr lang="ru-RU" sz="2400" dirty="0" smtClean="0"/>
              <a:t>етаж. </a:t>
            </a:r>
            <a:r>
              <a:rPr lang="bg-BG" sz="2400" dirty="0" smtClean="0"/>
              <a:t>По време на брифинга се споделя важна информация за мероприятията в хотела и техните изисквания.  </a:t>
            </a:r>
            <a:endParaRPr lang="bg-BG" sz="24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620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g-BG" sz="4000" dirty="0" smtClean="0"/>
              <a:t>Подготовка за работа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just"/>
            <a:r>
              <a:rPr lang="bg-BG" sz="2400" dirty="0" smtClean="0"/>
              <a:t>След проведения инструктаж камериерката проверява състоянието на машините, съоръженията и консумативите, с които работи;</a:t>
            </a:r>
          </a:p>
          <a:p>
            <a:pPr algn="just"/>
            <a:r>
              <a:rPr lang="bg-BG" sz="2400" dirty="0" smtClean="0"/>
              <a:t>Подрежда камериерската количка с необходимото количество бельо</a:t>
            </a:r>
            <a:r>
              <a:rPr lang="en-US" sz="2400" dirty="0" smtClean="0"/>
              <a:t>/</a:t>
            </a:r>
            <a:r>
              <a:rPr lang="bg-BG" sz="2400" dirty="0" smtClean="0"/>
              <a:t>шалтета,протектори, чаршафи, калъфки, кърпи и др./, консумативи /сапун,шампоан,душ гел, тоалетна хартия, шапка за баня, комплект за шиене,чехли и др./  и аксесоари / рекламна папка,химикал,табела „Не ме  безпокойте!“, табела „Моля, почистете стаята!“,  плик за пране и др./;</a:t>
            </a:r>
          </a:p>
          <a:p>
            <a:pPr algn="just"/>
            <a:r>
              <a:rPr lang="bg-BG" sz="2400" dirty="0" smtClean="0"/>
              <a:t>Слага пликове за мръсно бельо;</a:t>
            </a:r>
          </a:p>
          <a:p>
            <a:pPr marL="0" indent="0" algn="just">
              <a:buNone/>
            </a:pPr>
            <a:endParaRPr lang="bg-BG" sz="2400" dirty="0" smtClean="0"/>
          </a:p>
          <a:p>
            <a:pPr marL="0" indent="0" algn="just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4418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g-BG" sz="4000" dirty="0" smtClean="0"/>
              <a:t>Подготовка за работа</a:t>
            </a:r>
            <a:endParaRPr lang="bg-BG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400" dirty="0"/>
              <a:t>Зарежда необходимите почистващи препарати в достатъчни </a:t>
            </a:r>
            <a:r>
              <a:rPr lang="bg-BG" sz="2400" dirty="0" smtClean="0"/>
              <a:t>количества. Препаратите задължително се поставят в специалните за тях диспенсъри с цел предотвратяване на инциденти;</a:t>
            </a:r>
          </a:p>
          <a:p>
            <a:pPr algn="just"/>
            <a:r>
              <a:rPr lang="bg-BG" sz="2400" dirty="0" smtClean="0"/>
              <a:t>Слага торба за отпадъци; 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bg-BG" sz="2400" dirty="0" smtClean="0"/>
              <a:t>Камериерската количка трябва да бъде естетично и практично подредена, без излишни количества, но и без да се налага допълнително зареждане! </a:t>
            </a:r>
            <a:endParaRPr lang="en-US" sz="2400" dirty="0" smtClean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endParaRPr lang="bg-BG" sz="2400" dirty="0" smtClean="0"/>
          </a:p>
          <a:p>
            <a:pPr algn="just"/>
            <a:endParaRPr lang="bg-BG" sz="2400" dirty="0"/>
          </a:p>
          <a:p>
            <a:pPr marL="0" indent="0" algn="just">
              <a:buNone/>
            </a:pPr>
            <a:r>
              <a:rPr lang="bg-BG" sz="2400" dirty="0" smtClean="0"/>
              <a:t>   </a:t>
            </a:r>
          </a:p>
          <a:p>
            <a:pPr algn="just"/>
            <a:endParaRPr lang="bg-BG" sz="2400" dirty="0"/>
          </a:p>
          <a:p>
            <a:pPr marL="0" indent="0" algn="just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6098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bg-BG" sz="4000" dirty="0" smtClean="0"/>
              <a:t>Подготовка за работа</a:t>
            </a:r>
            <a:endParaRPr lang="bg-BG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g-BG" sz="2800" dirty="0" smtClean="0"/>
              <a:t>Камериерска количка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 Камер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69752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g-BG" sz="2800" dirty="0" smtClean="0"/>
              <a:t>Камериерска количка</a:t>
            </a:r>
            <a:endParaRPr lang="bg-BG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r>
              <a:rPr lang="bg-BG" dirty="0" smtClean="0"/>
              <a:t>           клм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9982"/>
            <a:ext cx="40324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9982"/>
            <a:ext cx="3744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8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531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Подготовка за работа  на камериерския състав  Изготвил: Албена  Попова</vt:lpstr>
      <vt:lpstr>PowerPoint Presentation</vt:lpstr>
      <vt:lpstr>Подготовка за работа</vt:lpstr>
      <vt:lpstr>Камериерско униформено облекло</vt:lpstr>
      <vt:lpstr>PowerPoint Presentation</vt:lpstr>
      <vt:lpstr>Подготовка за работа</vt:lpstr>
      <vt:lpstr>Подготовка за работа</vt:lpstr>
      <vt:lpstr>Подготовка за работа</vt:lpstr>
      <vt:lpstr>Подготовка за работа</vt:lpstr>
      <vt:lpstr>Иновации</vt:lpstr>
      <vt:lpstr>Иновации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за работа  на камериерския състав</dc:title>
  <dc:creator>PC</dc:creator>
  <cp:lastModifiedBy>PC</cp:lastModifiedBy>
  <cp:revision>103</cp:revision>
  <dcterms:created xsi:type="dcterms:W3CDTF">2020-04-16T05:37:47Z</dcterms:created>
  <dcterms:modified xsi:type="dcterms:W3CDTF">2020-04-20T16:44:35Z</dcterms:modified>
</cp:coreProperties>
</file>